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0" r:id="rId3"/>
    <p:sldId id="272" r:id="rId4"/>
    <p:sldId id="261" r:id="rId5"/>
    <p:sldId id="263" r:id="rId6"/>
    <p:sldId id="264" r:id="rId7"/>
    <p:sldId id="265" r:id="rId8"/>
    <p:sldId id="267" r:id="rId9"/>
    <p:sldId id="268" r:id="rId10"/>
    <p:sldId id="269" r:id="rId11"/>
    <p:sldId id="266" r:id="rId12"/>
    <p:sldId id="259" r:id="rId13"/>
    <p:sldId id="258" r:id="rId14"/>
    <p:sldId id="270" r:id="rId15"/>
    <p:sldId id="273" r:id="rId16"/>
    <p:sldId id="274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-624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9E974-CD2B-451D-8E00-C3071B7E1F9C}" type="datetimeFigureOut">
              <a:rPr lang="ru-RU" smtClean="0"/>
              <a:pPr/>
              <a:t>08.11.2020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7727AED5-1470-469E-9817-AD93E41C80A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782221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9E974-CD2B-451D-8E00-C3071B7E1F9C}" type="datetimeFigureOut">
              <a:rPr lang="ru-RU" smtClean="0"/>
              <a:pPr/>
              <a:t>08.11.2020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7727AED5-1470-469E-9817-AD93E41C80A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165167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9E974-CD2B-451D-8E00-C3071B7E1F9C}" type="datetimeFigureOut">
              <a:rPr lang="ru-RU" smtClean="0"/>
              <a:pPr/>
              <a:t>08.11.2020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7727AED5-1470-469E-9817-AD93E41C80A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15529585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9E974-CD2B-451D-8E00-C3071B7E1F9C}" type="datetimeFigureOut">
              <a:rPr lang="ru-RU" smtClean="0"/>
              <a:pPr/>
              <a:t>08.11.2020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7727AED5-1470-469E-9817-AD93E41C80A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673167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9E974-CD2B-451D-8E00-C3071B7E1F9C}" type="datetimeFigureOut">
              <a:rPr lang="ru-RU" smtClean="0"/>
              <a:pPr/>
              <a:t>08.11.2020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7727AED5-1470-469E-9817-AD93E41C80A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10513898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9E974-CD2B-451D-8E00-C3071B7E1F9C}" type="datetimeFigureOut">
              <a:rPr lang="ru-RU" smtClean="0"/>
              <a:pPr/>
              <a:t>08.11.2020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7727AED5-1470-469E-9817-AD93E41C80A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001233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9E974-CD2B-451D-8E00-C3071B7E1F9C}" type="datetimeFigureOut">
              <a:rPr lang="ru-RU" smtClean="0"/>
              <a:pPr/>
              <a:t>08.11.2020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7AED5-1470-469E-9817-AD93E41C80A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848499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9E974-CD2B-451D-8E00-C3071B7E1F9C}" type="datetimeFigureOut">
              <a:rPr lang="ru-RU" smtClean="0"/>
              <a:pPr/>
              <a:t>08.11.2020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7AED5-1470-469E-9817-AD93E41C80A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470428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9E974-CD2B-451D-8E00-C3071B7E1F9C}" type="datetimeFigureOut">
              <a:rPr lang="ru-RU" smtClean="0"/>
              <a:pPr/>
              <a:t>08.11.2020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7AED5-1470-469E-9817-AD93E41C80A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449060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9E974-CD2B-451D-8E00-C3071B7E1F9C}" type="datetimeFigureOut">
              <a:rPr lang="ru-RU" smtClean="0"/>
              <a:pPr/>
              <a:t>08.11.2020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7727AED5-1470-469E-9817-AD93E41C80A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355428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9E974-CD2B-451D-8E00-C3071B7E1F9C}" type="datetimeFigureOut">
              <a:rPr lang="ru-RU" smtClean="0"/>
              <a:pPr/>
              <a:t>08.11.2020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7727AED5-1470-469E-9817-AD93E41C80A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164963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9E974-CD2B-451D-8E00-C3071B7E1F9C}" type="datetimeFigureOut">
              <a:rPr lang="ru-RU" smtClean="0"/>
              <a:pPr/>
              <a:t>08.11.2020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7727AED5-1470-469E-9817-AD93E41C80A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073790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9E974-CD2B-451D-8E00-C3071B7E1F9C}" type="datetimeFigureOut">
              <a:rPr lang="ru-RU" smtClean="0"/>
              <a:pPr/>
              <a:t>08.11.2020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7AED5-1470-469E-9817-AD93E41C80A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474595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9E974-CD2B-451D-8E00-C3071B7E1F9C}" type="datetimeFigureOut">
              <a:rPr lang="ru-RU" smtClean="0"/>
              <a:pPr/>
              <a:t>08.11.2020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7AED5-1470-469E-9817-AD93E41C80A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103483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9E974-CD2B-451D-8E00-C3071B7E1F9C}" type="datetimeFigureOut">
              <a:rPr lang="ru-RU" smtClean="0"/>
              <a:pPr/>
              <a:t>08.11.2020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7AED5-1470-469E-9817-AD93E41C80A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059115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9E974-CD2B-451D-8E00-C3071B7E1F9C}" type="datetimeFigureOut">
              <a:rPr lang="ru-RU" smtClean="0"/>
              <a:pPr/>
              <a:t>08.11.2020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7727AED5-1470-469E-9817-AD93E41C80A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076113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99E974-CD2B-451D-8E00-C3071B7E1F9C}" type="datetimeFigureOut">
              <a:rPr lang="ru-RU" smtClean="0"/>
              <a:pPr/>
              <a:t>08.11.2020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7727AED5-1470-469E-9817-AD93E41C80A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24061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76549" y="1580607"/>
            <a:ext cx="9662749" cy="2635072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HEALTHY  FOOD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197327" y="4228738"/>
            <a:ext cx="8915399" cy="2446382"/>
          </a:xfrm>
        </p:spPr>
        <p:txBody>
          <a:bodyPr>
            <a:normAutofit fontScale="25000" lnSpcReduction="20000"/>
          </a:bodyPr>
          <a:lstStyle/>
          <a:p>
            <a:r>
              <a:rPr lang="ru-RU" sz="12800" b="1" dirty="0" smtClean="0">
                <a:solidFill>
                  <a:srgbClr val="00B0F0"/>
                </a:solidFill>
              </a:rPr>
              <a:t>ЗДОРОВАЯ  ЕДА</a:t>
            </a:r>
          </a:p>
          <a:p>
            <a:endParaRPr lang="ru-RU" dirty="0"/>
          </a:p>
          <a:p>
            <a:r>
              <a:rPr lang="ru-RU" sz="7200" b="1" i="1" dirty="0" err="1" smtClean="0"/>
              <a:t>Болтунова</a:t>
            </a:r>
            <a:r>
              <a:rPr lang="ru-RU" sz="7200" b="1" i="1" dirty="0" smtClean="0"/>
              <a:t> Ирина Васильевна,</a:t>
            </a:r>
            <a:endParaRPr lang="ru-RU" sz="7200" b="1" dirty="0" smtClean="0"/>
          </a:p>
          <a:p>
            <a:r>
              <a:rPr lang="ru-RU" sz="7200" b="1" i="1" dirty="0" smtClean="0"/>
              <a:t>учитель </a:t>
            </a:r>
            <a:r>
              <a:rPr lang="ru-RU" sz="7200" b="1" i="1" dirty="0" smtClean="0"/>
              <a:t>английского языка</a:t>
            </a:r>
            <a:endParaRPr lang="ru-RU" sz="7200" b="1" dirty="0" smtClean="0"/>
          </a:p>
          <a:p>
            <a:r>
              <a:rPr lang="ru-RU" sz="7200" b="1" i="1" dirty="0" smtClean="0"/>
              <a:t>МАОУ </a:t>
            </a:r>
            <a:r>
              <a:rPr lang="ru-RU" sz="7200" b="1" i="1" dirty="0" smtClean="0"/>
              <a:t>СОШ № 92</a:t>
            </a:r>
            <a:endParaRPr lang="ru-RU" sz="7200" b="1" dirty="0" smtClean="0"/>
          </a:p>
          <a:p>
            <a:r>
              <a:rPr lang="ru-RU" sz="7200" b="1" i="1" dirty="0" smtClean="0"/>
              <a:t>г</a:t>
            </a:r>
            <a:r>
              <a:rPr lang="ru-RU" sz="7200" b="1" i="1" dirty="0" smtClean="0"/>
              <a:t>. Екатеринбурга,</a:t>
            </a:r>
            <a:endParaRPr lang="ru-RU" sz="7200" b="1" dirty="0" smtClean="0"/>
          </a:p>
          <a:p>
            <a:r>
              <a:rPr lang="ru-RU" sz="7200" b="1" i="1" dirty="0" smtClean="0"/>
              <a:t>высшая </a:t>
            </a:r>
            <a:r>
              <a:rPr lang="ru-RU" sz="7200" b="1" i="1" dirty="0" smtClean="0"/>
              <a:t>квалификационная категория</a:t>
            </a:r>
            <a:endParaRPr lang="ru-RU" sz="72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046912" y="325120"/>
            <a:ext cx="4839309" cy="3634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67150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11233" y="155481"/>
            <a:ext cx="9914709" cy="6352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20962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11234" y="18227"/>
            <a:ext cx="8765177" cy="6578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36103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 descr="https://ds04.infourok.ru/uploads/ex/0b3f/00048b96-477faa08/img9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14400" y="624110"/>
            <a:ext cx="10411097" cy="54631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1149062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381730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70264" y="731520"/>
            <a:ext cx="3840480" cy="5179702"/>
          </a:xfrm>
        </p:spPr>
        <p:txBody>
          <a:bodyPr>
            <a:normAutofit/>
          </a:bodyPr>
          <a:lstStyle/>
          <a:p>
            <a:r>
              <a:rPr lang="en-US" sz="2000" b="1" dirty="0" smtClean="0"/>
              <a:t>Read the text and answer the questions.</a:t>
            </a:r>
          </a:p>
          <a:p>
            <a:pPr lvl="0"/>
            <a:r>
              <a:rPr lang="en-US" sz="2000" b="1" dirty="0"/>
              <a:t>Why do you need to have bread and grains every day?</a:t>
            </a:r>
          </a:p>
          <a:p>
            <a:pPr lvl="0"/>
            <a:r>
              <a:rPr lang="en-US" sz="2000" b="1" dirty="0"/>
              <a:t>What can you get potassium from?</a:t>
            </a:r>
          </a:p>
          <a:p>
            <a:pPr lvl="0"/>
            <a:r>
              <a:rPr lang="en-US" sz="2000" b="1" dirty="0"/>
              <a:t>What can help you prevent heart disease? </a:t>
            </a:r>
          </a:p>
          <a:p>
            <a:pPr lvl="0"/>
            <a:r>
              <a:rPr lang="en-US" sz="2000" b="1" dirty="0"/>
              <a:t>What do you get from meat, fish and beans?</a:t>
            </a:r>
          </a:p>
          <a:p>
            <a:pPr lvl="0"/>
            <a:r>
              <a:rPr lang="en-US" sz="2000" b="1" dirty="0"/>
              <a:t>What products do you need to consume to protect your bones? Why?</a:t>
            </a:r>
          </a:p>
          <a:p>
            <a:endParaRPr lang="ru-RU" sz="2000" b="1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637314" y="209006"/>
            <a:ext cx="7554686" cy="6071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56921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70134" y="248194"/>
            <a:ext cx="9834478" cy="6048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34618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Make up your healthy breakfast, lunch and dinner.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3381" b="25606"/>
          <a:stretch/>
        </p:blipFill>
        <p:spPr>
          <a:xfrm>
            <a:off x="2390503" y="1772189"/>
            <a:ext cx="5973989" cy="4850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90464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Eat the right food and be healthy!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49165" y="1423851"/>
            <a:ext cx="9901646" cy="4950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95362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640445"/>
          </a:xfrm>
        </p:spPr>
        <p:txBody>
          <a:bodyPr/>
          <a:lstStyle/>
          <a:p>
            <a:r>
              <a:rPr lang="en-US" dirty="0" smtClean="0"/>
              <a:t>Listen and repeat</a:t>
            </a:r>
            <a:endParaRPr lang="ru-RU" dirty="0"/>
          </a:p>
        </p:txBody>
      </p:sp>
      <p:pic>
        <p:nvPicPr>
          <p:cNvPr id="4" name="Объект 3" descr="https://ds04.infourok.ru/uploads/ex/03cf/000756ce-b6691594/img1.jpg"/>
          <p:cNvPicPr>
            <a:picLocks noGrp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5475"/>
          <a:stretch/>
        </p:blipFill>
        <p:spPr bwMode="auto">
          <a:xfrm>
            <a:off x="2024742" y="1264555"/>
            <a:ext cx="8490858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1886110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60379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Complete the rhyme.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267098" y="1227909"/>
            <a:ext cx="5146766" cy="4683313"/>
          </a:xfrm>
        </p:spPr>
        <p:txBody>
          <a:bodyPr>
            <a:normAutofit fontScale="85000" lnSpcReduction="20000"/>
          </a:bodyPr>
          <a:lstStyle/>
          <a:p>
            <a:r>
              <a:rPr lang="ru-RU" sz="2200" dirty="0"/>
              <a:t>Вкуснотища</a:t>
            </a:r>
            <a:r>
              <a:rPr lang="en-US" sz="2200" dirty="0"/>
              <a:t>! -very good!</a:t>
            </a:r>
            <a:br>
              <a:rPr lang="en-US" sz="2200" dirty="0"/>
            </a:br>
            <a:r>
              <a:rPr lang="ru-RU" sz="2200" dirty="0"/>
              <a:t>Пищу называют …</a:t>
            </a:r>
            <a:r>
              <a:rPr lang="ru-RU" sz="2200" b="1" dirty="0" err="1"/>
              <a:t>food</a:t>
            </a:r>
            <a:r>
              <a:rPr lang="ru-RU" sz="2200" b="1" dirty="0"/>
              <a:t> </a:t>
            </a:r>
            <a:r>
              <a:rPr lang="ru-RU" sz="2200" b="1" dirty="0" smtClean="0"/>
              <a:t>.</a:t>
            </a:r>
          </a:p>
          <a:p>
            <a:r>
              <a:rPr lang="ru-RU" sz="2200" dirty="0" smtClean="0"/>
              <a:t>Это </a:t>
            </a:r>
            <a:r>
              <a:rPr lang="ru-RU" sz="2200" dirty="0"/>
              <a:t>вовсе не каприз</a:t>
            </a:r>
            <a:br>
              <a:rPr lang="ru-RU" sz="2200" dirty="0"/>
            </a:br>
            <a:r>
              <a:rPr lang="ru-RU" sz="2200" dirty="0"/>
              <a:t>Сыр мы называем – -</a:t>
            </a:r>
            <a:r>
              <a:rPr lang="ru-RU" sz="2200" b="1" dirty="0" err="1"/>
              <a:t>cheese</a:t>
            </a:r>
            <a:r>
              <a:rPr lang="ru-RU" sz="2200" b="1" dirty="0" smtClean="0"/>
              <a:t>.</a:t>
            </a:r>
          </a:p>
          <a:p>
            <a:r>
              <a:rPr lang="ru-RU" sz="2200" dirty="0" smtClean="0"/>
              <a:t>Молоко </a:t>
            </a:r>
            <a:r>
              <a:rPr lang="ru-RU" sz="2200" dirty="0"/>
              <a:t>я пить привык</a:t>
            </a:r>
            <a:br>
              <a:rPr lang="ru-RU" sz="2200" dirty="0"/>
            </a:br>
            <a:r>
              <a:rPr lang="ru-RU" sz="2200" dirty="0"/>
              <a:t>Молоко иначе – -</a:t>
            </a:r>
            <a:r>
              <a:rPr lang="ru-RU" sz="2200" b="1" dirty="0" err="1"/>
              <a:t>milk</a:t>
            </a:r>
            <a:r>
              <a:rPr lang="ru-RU" sz="2200" b="1" dirty="0" smtClean="0"/>
              <a:t>.</a:t>
            </a:r>
          </a:p>
          <a:p>
            <a:r>
              <a:rPr lang="ru-RU" sz="2200" dirty="0" smtClean="0"/>
              <a:t>Мясо </a:t>
            </a:r>
            <a:r>
              <a:rPr lang="ru-RU" sz="2200" dirty="0"/>
              <a:t>жарится, </a:t>
            </a:r>
            <a:r>
              <a:rPr lang="ru-RU" sz="2200" dirty="0" err="1" smtClean="0"/>
              <a:t>шкворчит</a:t>
            </a:r>
            <a:r>
              <a:rPr lang="ru-RU" sz="2200" dirty="0"/>
              <a:t/>
            </a:r>
            <a:br>
              <a:rPr lang="ru-RU" sz="2200" dirty="0"/>
            </a:br>
            <a:r>
              <a:rPr lang="ru-RU" sz="2200" dirty="0"/>
              <a:t>Мясо по-английски – </a:t>
            </a:r>
            <a:r>
              <a:rPr lang="ru-RU" sz="2200" b="1" dirty="0" err="1"/>
              <a:t>meat</a:t>
            </a:r>
            <a:r>
              <a:rPr lang="ru-RU" sz="2200" b="1" dirty="0" smtClean="0"/>
              <a:t>.</a:t>
            </a:r>
          </a:p>
          <a:p>
            <a:r>
              <a:rPr lang="ru-RU" sz="2200" dirty="0" smtClean="0"/>
              <a:t>Ведро </a:t>
            </a:r>
            <a:r>
              <a:rPr lang="ru-RU" sz="2200" dirty="0"/>
              <a:t>воды вы принесете?</a:t>
            </a:r>
            <a:br>
              <a:rPr lang="ru-RU" sz="2200" dirty="0"/>
            </a:br>
            <a:r>
              <a:rPr lang="ru-RU" sz="2200" dirty="0"/>
              <a:t>Вода, водичка будет – </a:t>
            </a:r>
            <a:r>
              <a:rPr lang="ru-RU" sz="2200" b="1" dirty="0" err="1"/>
              <a:t>water</a:t>
            </a:r>
            <a:r>
              <a:rPr lang="ru-RU" sz="2200" b="1" dirty="0" smtClean="0"/>
              <a:t>.</a:t>
            </a:r>
          </a:p>
          <a:p>
            <a:r>
              <a:rPr lang="ru-RU" sz="2400" dirty="0" smtClean="0"/>
              <a:t>Морковку </a:t>
            </a:r>
            <a:r>
              <a:rPr lang="ru-RU" sz="2400" dirty="0"/>
              <a:t>ешь, в ней каротин!</a:t>
            </a:r>
            <a:br>
              <a:rPr lang="ru-RU" sz="2400" dirty="0"/>
            </a:br>
            <a:r>
              <a:rPr lang="ru-RU" sz="2400" dirty="0"/>
              <a:t>Да, </a:t>
            </a:r>
            <a:r>
              <a:rPr lang="ru-RU" sz="2400" b="1" dirty="0" err="1"/>
              <a:t>carrot</a:t>
            </a:r>
            <a:r>
              <a:rPr lang="ru-RU" sz="2400" dirty="0"/>
              <a:t> есть, а где же “ин</a:t>
            </a:r>
            <a:r>
              <a:rPr lang="ru-RU" sz="2400" dirty="0" smtClean="0"/>
              <a:t>”?</a:t>
            </a:r>
          </a:p>
          <a:p>
            <a:r>
              <a:rPr lang="ru-RU" sz="2400" dirty="0" smtClean="0"/>
              <a:t>Рыбу </a:t>
            </a:r>
            <a:r>
              <a:rPr lang="ru-RU" sz="2400" dirty="0"/>
              <a:t>ловишь – не шумишь,</a:t>
            </a:r>
            <a:br>
              <a:rPr lang="ru-RU" sz="2400" dirty="0"/>
            </a:br>
            <a:r>
              <a:rPr lang="ru-RU" sz="2400" dirty="0"/>
              <a:t>Рыба по-английски – </a:t>
            </a:r>
            <a:r>
              <a:rPr lang="ru-RU" sz="2400" dirty="0" smtClean="0"/>
              <a:t>….-</a:t>
            </a:r>
            <a:r>
              <a:rPr lang="ru-RU" sz="2400" b="1" dirty="0" err="1"/>
              <a:t>fish</a:t>
            </a:r>
            <a:r>
              <a:rPr lang="ru-RU" sz="2400" b="1" dirty="0"/>
              <a:t>.</a:t>
            </a:r>
            <a:r>
              <a:rPr lang="ru-RU" sz="2400" dirty="0"/>
              <a:t/>
            </a:r>
            <a:br>
              <a:rPr lang="ru-RU" sz="2400" dirty="0"/>
            </a:br>
            <a:endParaRPr lang="ru-RU" sz="2200" dirty="0"/>
          </a:p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740434" y="1227909"/>
            <a:ext cx="4764177" cy="4675935"/>
          </a:xfrm>
        </p:spPr>
        <p:txBody>
          <a:bodyPr>
            <a:noAutofit/>
          </a:bodyPr>
          <a:lstStyle/>
          <a:p>
            <a:r>
              <a:rPr lang="ru-RU" sz="2000" dirty="0" smtClean="0"/>
              <a:t>Слива </a:t>
            </a:r>
            <a:r>
              <a:rPr lang="ru-RU" sz="2000" dirty="0"/>
              <a:t>тут и слива там –</a:t>
            </a:r>
            <a:br>
              <a:rPr lang="ru-RU" sz="2000" dirty="0"/>
            </a:br>
            <a:r>
              <a:rPr lang="ru-RU" sz="2000" dirty="0"/>
              <a:t>Слива по-английски – </a:t>
            </a:r>
            <a:r>
              <a:rPr lang="ru-RU" sz="2000" b="1" dirty="0" err="1"/>
              <a:t>plum</a:t>
            </a:r>
            <a:r>
              <a:rPr lang="ru-RU" sz="2000" b="1" dirty="0" smtClean="0"/>
              <a:t>.</a:t>
            </a:r>
          </a:p>
          <a:p>
            <a:r>
              <a:rPr lang="ru-RU" sz="2000" dirty="0" smtClean="0"/>
              <a:t>Узнала </a:t>
            </a:r>
            <a:r>
              <a:rPr lang="ru-RU" sz="2000" dirty="0"/>
              <a:t>я впервые,</a:t>
            </a:r>
            <a:br>
              <a:rPr lang="ru-RU" sz="2000" dirty="0"/>
            </a:br>
            <a:r>
              <a:rPr lang="ru-RU" sz="2000" dirty="0"/>
              <a:t>Что груша это -</a:t>
            </a:r>
            <a:r>
              <a:rPr lang="ru-RU" sz="2000" b="1" dirty="0" err="1"/>
              <a:t>pear</a:t>
            </a:r>
            <a:r>
              <a:rPr lang="ru-RU" sz="2000" b="1" dirty="0" smtClean="0"/>
              <a:t>.</a:t>
            </a:r>
          </a:p>
          <a:p>
            <a:r>
              <a:rPr lang="ru-RU" sz="2000" dirty="0" smtClean="0"/>
              <a:t>Виноград </a:t>
            </a:r>
            <a:r>
              <a:rPr lang="ru-RU" sz="2000" dirty="0"/>
              <a:t>мы съели весь,</a:t>
            </a:r>
            <a:br>
              <a:rPr lang="ru-RU" sz="2000" dirty="0"/>
            </a:br>
            <a:r>
              <a:rPr lang="ru-RU" sz="2000" dirty="0"/>
              <a:t>Виноград иначе – </a:t>
            </a:r>
            <a:r>
              <a:rPr lang="ru-RU" sz="2000" b="1" dirty="0" err="1"/>
              <a:t>grapes</a:t>
            </a:r>
            <a:r>
              <a:rPr lang="ru-RU" sz="2000" b="1" dirty="0" smtClean="0"/>
              <a:t>.</a:t>
            </a:r>
          </a:p>
          <a:p>
            <a:r>
              <a:rPr lang="ru-RU" sz="2000" dirty="0" smtClean="0"/>
              <a:t>Арбуз </a:t>
            </a:r>
            <a:r>
              <a:rPr lang="ru-RU" sz="2000" dirty="0"/>
              <a:t>предпочитаю сливам:</a:t>
            </a:r>
            <a:br>
              <a:rPr lang="ru-RU" sz="2000" dirty="0"/>
            </a:br>
            <a:r>
              <a:rPr lang="ru-RU" sz="2000" dirty="0"/>
              <a:t>Арбуз иначе – </a:t>
            </a:r>
            <a:r>
              <a:rPr lang="ru-RU" sz="2000" b="1" dirty="0" err="1"/>
              <a:t>water-melon</a:t>
            </a:r>
            <a:r>
              <a:rPr lang="ru-RU" sz="2000" b="1" dirty="0" smtClean="0"/>
              <a:t>.</a:t>
            </a:r>
          </a:p>
          <a:p>
            <a:r>
              <a:rPr lang="ru-RU" sz="2000" dirty="0" smtClean="0"/>
              <a:t>Клубнику </a:t>
            </a:r>
            <a:r>
              <a:rPr lang="ru-RU" sz="2000" dirty="0"/>
              <a:t>ты скорей бери!</a:t>
            </a:r>
            <a:br>
              <a:rPr lang="ru-RU" sz="2000" dirty="0"/>
            </a:br>
            <a:r>
              <a:rPr lang="ru-RU" sz="2000" dirty="0"/>
              <a:t>Люблю клубнику – </a:t>
            </a:r>
            <a:r>
              <a:rPr lang="ru-RU" sz="2000" b="1" dirty="0" err="1" smtClean="0"/>
              <a:t>strawberry</a:t>
            </a:r>
            <a:r>
              <a:rPr lang="ru-RU" sz="2000" b="1" dirty="0" smtClean="0"/>
              <a:t>.</a:t>
            </a:r>
          </a:p>
          <a:p>
            <a:r>
              <a:rPr lang="ru-RU" sz="2000" b="1" dirty="0" smtClean="0"/>
              <a:t> </a:t>
            </a:r>
            <a:r>
              <a:rPr lang="ru-RU" sz="2000" dirty="0" smtClean="0"/>
              <a:t>Полез </a:t>
            </a:r>
            <a:r>
              <a:rPr lang="ru-RU" sz="2000" dirty="0"/>
              <a:t>на дерево мой брат.</a:t>
            </a:r>
            <a:br>
              <a:rPr lang="ru-RU" sz="2000" dirty="0"/>
            </a:br>
            <a:r>
              <a:rPr lang="ru-RU" sz="2000" dirty="0"/>
              <a:t>Орехи рвет. Орешек </a:t>
            </a:r>
            <a:r>
              <a:rPr lang="ru-RU" sz="2000" b="1" dirty="0"/>
              <a:t>– </a:t>
            </a:r>
            <a:r>
              <a:rPr lang="ru-RU" sz="2000" b="1" dirty="0" err="1"/>
              <a:t>nut</a:t>
            </a:r>
            <a:r>
              <a:rPr lang="ru-RU" sz="2000" b="1" dirty="0" smtClean="0"/>
              <a:t>.</a:t>
            </a:r>
          </a:p>
          <a:p>
            <a:r>
              <a:rPr lang="ru-RU" sz="2000" dirty="0" smtClean="0"/>
              <a:t>Винни-Пуха </a:t>
            </a:r>
            <a:r>
              <a:rPr lang="ru-RU" sz="2000" dirty="0"/>
              <a:t>нет ли с вами?</a:t>
            </a:r>
            <a:br>
              <a:rPr lang="ru-RU" sz="2000" dirty="0"/>
            </a:br>
            <a:r>
              <a:rPr lang="ru-RU" sz="2000" dirty="0"/>
              <a:t>А то спрячу мед свой </a:t>
            </a:r>
            <a:r>
              <a:rPr lang="ru-RU" sz="2000" b="1" dirty="0"/>
              <a:t>– </a:t>
            </a:r>
            <a:r>
              <a:rPr lang="ru-RU" sz="2000" b="1" dirty="0" err="1"/>
              <a:t>honey</a:t>
            </a:r>
            <a:r>
              <a:rPr lang="ru-RU" sz="20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3794985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61686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Solve the crossword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33749" y="1240971"/>
            <a:ext cx="6048103" cy="5354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87359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55372" y="351557"/>
            <a:ext cx="8608422" cy="6460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4446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98617" y="233911"/>
            <a:ext cx="8621485" cy="6470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66038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67097" y="80988"/>
            <a:ext cx="8838380" cy="6633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45722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Name healthy</a:t>
            </a:r>
            <a:r>
              <a:rPr lang="en-US" dirty="0"/>
              <a:t> </a:t>
            </a:r>
            <a:r>
              <a:rPr lang="en-US" dirty="0" smtClean="0"/>
              <a:t>products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945" t="9159" r="5222" b="14172"/>
          <a:stretch/>
        </p:blipFill>
        <p:spPr>
          <a:xfrm>
            <a:off x="1776549" y="1443206"/>
            <a:ext cx="8216537" cy="5257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46055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75657" y="104535"/>
            <a:ext cx="9728323" cy="6492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33691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43</TotalTime>
  <Words>125</Words>
  <Application>Microsoft Office PowerPoint</Application>
  <PresentationFormat>Произвольный</PresentationFormat>
  <Paragraphs>34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Легкий дым</vt:lpstr>
      <vt:lpstr>HEALTHY  FOOD</vt:lpstr>
      <vt:lpstr>Listen and repeat</vt:lpstr>
      <vt:lpstr>Complete the rhyme.</vt:lpstr>
      <vt:lpstr>Solve the crossword</vt:lpstr>
      <vt:lpstr>Слайд 5</vt:lpstr>
      <vt:lpstr>Слайд 6</vt:lpstr>
      <vt:lpstr>Слайд 7</vt:lpstr>
      <vt:lpstr>Name healthy products</vt:lpstr>
      <vt:lpstr>Слайд 9</vt:lpstr>
      <vt:lpstr>Слайд 10</vt:lpstr>
      <vt:lpstr>Слайд 11</vt:lpstr>
      <vt:lpstr>Слайд 12</vt:lpstr>
      <vt:lpstr>Слайд 13</vt:lpstr>
      <vt:lpstr>Слайд 14</vt:lpstr>
      <vt:lpstr>Make up your healthy breakfast, lunch and dinner.</vt:lpstr>
      <vt:lpstr>Eat the right food and be healthy!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HEALTHY  FOOD</dc:title>
  <dc:creator>Dns</dc:creator>
  <cp:lastModifiedBy>ПК</cp:lastModifiedBy>
  <cp:revision>7</cp:revision>
  <dcterms:created xsi:type="dcterms:W3CDTF">2020-10-30T06:18:48Z</dcterms:created>
  <dcterms:modified xsi:type="dcterms:W3CDTF">2020-11-08T14:46:53Z</dcterms:modified>
</cp:coreProperties>
</file>