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15404" t="26027" r="12200" b="16559"/>
          <a:stretch>
            <a:fillRect/>
          </a:stretch>
        </p:blipFill>
        <p:spPr bwMode="auto">
          <a:xfrm>
            <a:off x="0" y="0"/>
            <a:ext cx="913263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6525" t="31197" r="12492" b="34735"/>
          <a:stretch>
            <a:fillRect/>
          </a:stretch>
        </p:blipFill>
        <p:spPr bwMode="auto">
          <a:xfrm>
            <a:off x="0" y="4104836"/>
            <a:ext cx="9144000" cy="246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12381" t="11937" r="10772" b="5614"/>
          <a:stretch>
            <a:fillRect/>
          </a:stretch>
        </p:blipFill>
        <p:spPr bwMode="auto">
          <a:xfrm>
            <a:off x="71438" y="428604"/>
            <a:ext cx="900115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14509" t="16129" r="12039" b="29032"/>
          <a:stretch>
            <a:fillRect/>
          </a:stretch>
        </p:blipFill>
        <p:spPr bwMode="auto">
          <a:xfrm>
            <a:off x="79406" y="214290"/>
            <a:ext cx="88503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6275" t="40546" r="10488" b="25682"/>
          <a:stretch>
            <a:fillRect/>
          </a:stretch>
        </p:blipFill>
        <p:spPr bwMode="auto">
          <a:xfrm>
            <a:off x="0" y="3929063"/>
            <a:ext cx="90932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15919" t="25169" r="12279" b="35536"/>
          <a:stretch>
            <a:fillRect/>
          </a:stretch>
        </p:blipFill>
        <p:spPr bwMode="auto">
          <a:xfrm>
            <a:off x="0" y="142875"/>
            <a:ext cx="90551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5920" t="25170" r="13325" b="24491"/>
          <a:stretch>
            <a:fillRect/>
          </a:stretch>
        </p:blipFill>
        <p:spPr bwMode="auto">
          <a:xfrm>
            <a:off x="0" y="2928938"/>
            <a:ext cx="89296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8844" t="11735" r="11556" b="30523"/>
          <a:stretch>
            <a:fillRect/>
          </a:stretch>
        </p:blipFill>
        <p:spPr bwMode="auto">
          <a:xfrm>
            <a:off x="0" y="642938"/>
            <a:ext cx="89328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6</cp:revision>
  <dcterms:created xsi:type="dcterms:W3CDTF">2018-12-12T16:56:32Z</dcterms:created>
  <dcterms:modified xsi:type="dcterms:W3CDTF">2018-12-12T17:12:20Z</dcterms:modified>
</cp:coreProperties>
</file>