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46CAE-DC06-4673-AF4F-B56E1371AFB3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BE7DB-F3D7-4D35-ABA0-1CF4743813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bns85.ucoz.ru/42-1-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МОУ СОШ №92</dc:creator>
  <cp:lastModifiedBy>МОУ СОШ №92</cp:lastModifiedBy>
  <cp:revision>1</cp:revision>
  <dcterms:created xsi:type="dcterms:W3CDTF">2014-10-28T10:22:43Z</dcterms:created>
  <dcterms:modified xsi:type="dcterms:W3CDTF">2014-10-28T10:24:09Z</dcterms:modified>
</cp:coreProperties>
</file>