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7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0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4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8B45C2-658F-4D12-88E2-3021651163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2347B77-987A-4C40-94F6-6A3C2D3954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384B98D-0225-4BC8-89B5-21C647AB7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E8888-9227-4ECC-8FFB-414E474B7BDF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394ED8-F2CE-4BF3-81D2-9870E53D0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68C1B2D-9AB0-43CB-ABA8-6B418F30D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1F008-6396-42E0-8A6A-D81086FAD3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7125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2FBC5E-33E4-4683-9CE8-34E90DF7C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7B8D2CE-F99F-4AEB-969A-2F742AAC67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0AF17DC-DC7F-4E38-89E8-7550C1AAB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E8888-9227-4ECC-8FFB-414E474B7BDF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F967F56-A832-41C8-8798-ECB6142F0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8B43320-9745-4EFD-9563-B1824602F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1F008-6396-42E0-8A6A-D81086FAD3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4976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0891EB1-FF88-4A24-A0E6-B9648B059A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B92ED05-3319-43FE-A9B8-78FBD855EA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A3D6E29-9150-4317-BA99-4EB82C7D1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E8888-9227-4ECC-8FFB-414E474B7BDF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8479C47-8832-441F-8BB5-CCFCCA4C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A4FDBF9-C9A8-4BB4-9DCB-873DC01DE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1F008-6396-42E0-8A6A-D81086FAD3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0423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266DD5-B4A0-4503-8B32-67E159D53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E8E02B6-4048-4BDF-BB4C-1077E71F50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B4B545D-2B3F-4C31-9C17-FE6CD4D14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E8888-9227-4ECC-8FFB-414E474B7BDF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190A154-BCEC-4710-ACA6-1155033FC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93AC515-A2E5-410B-B689-17BFB46B9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1F008-6396-42E0-8A6A-D81086FAD3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863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7C408F-8D45-4D7B-BCFD-0745359A5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03DFBBF-5AEB-4622-910A-0EC1060CF4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B26666A-9CBD-48E5-856E-B3E777E0E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E8888-9227-4ECC-8FFB-414E474B7BDF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7D640B-ABE2-43AF-8E42-B4FB78787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9233CFC-9A6D-468D-9C1F-F540A2D77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1F008-6396-42E0-8A6A-D81086FAD3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3203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4B26AB-F2CF-40DC-AEE0-5F12625A2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FD60962-CE4C-4678-96B7-34A613FF52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8E6EECB-80A7-4F96-96EB-7F5E44AA36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EB33EE3-DD2F-4DA0-B219-3D0B35D21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E8888-9227-4ECC-8FFB-414E474B7BDF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5810089-F9CA-4DEC-9B42-A7583DFAE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057D0C2-6DCD-4857-846B-C1FCCBBDC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1F008-6396-42E0-8A6A-D81086FAD3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3774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B00C412-C02D-4982-AFC7-243AC320B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3A0CA7E-8B93-4261-AA8F-3ECCBE012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F6D85F4-C3D2-48F4-8C28-70466A5431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2F81EDA-FC2D-4A0E-B76E-0024B6E1A1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2358A9FB-DF3B-404A-BFD5-090F0E23FF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F7A00CF-0D9B-405B-9C9D-33CD31584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E8888-9227-4ECC-8FFB-414E474B7BDF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D858DA9-DAC6-47FF-BDE7-75436D661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1A1DEFE-83A4-4F78-A9F7-6A0BB8BD1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1F008-6396-42E0-8A6A-D81086FAD3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4609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C29D5D4-A0E3-49EB-9A77-12BE05D18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9F38782-8CBE-48CC-AEA5-A1AE00717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E8888-9227-4ECC-8FFB-414E474B7BDF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FC245BF-2B96-46F7-9C74-06C33A732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D4897B1-11A6-4D33-8063-F3331C64E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1F008-6396-42E0-8A6A-D81086FAD3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953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8E22FFC-50D3-4655-9D7C-BB0035A5B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E8888-9227-4ECC-8FFB-414E474B7BDF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DBF3C8D2-01BB-44D3-B953-A0C8A7EE1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1D0553B-6103-4ED1-A766-79D2B241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1F008-6396-42E0-8A6A-D81086FAD3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9435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FC0FD3-29A3-42D3-B4D8-D3D23C273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378F87A-1271-4528-A6B1-71CB740CC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B7E71D7-C2F2-47C5-8591-0FB7CB7C1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718F60A-779E-4F26-90D3-5EEB6D5E1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E8888-9227-4ECC-8FFB-414E474B7BDF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6702DBA-A027-4F45-8B0B-E61C5A273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121CD0B-33BF-455F-BC1B-471DD9302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1F008-6396-42E0-8A6A-D81086FAD3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8112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2879FF-79EE-4A92-BE1D-34AA8EDE6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E837AE7-D5C9-4B5F-AF98-5BD811935D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1826F5F-A779-404C-9121-BFEDC15E0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6ED1A16-51C2-4F68-8490-B6B8BBE97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E8888-9227-4ECC-8FFB-414E474B7BDF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FA509E2-AD28-4662-A5E7-9252A73FD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AAA1959-BC5D-4D00-9927-60F536876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1F008-6396-42E0-8A6A-D81086FAD3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2325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857A2E-3C74-409A-A85C-771419E4D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0045326-AD74-4995-9ABE-52A2450D7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80E0999-775A-483A-A938-35655EBBC3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E8888-9227-4ECC-8FFB-414E474B7BDF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1D9EBF5-0B41-49A3-B64D-39E350F5CF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A368792-23AA-4604-89BA-CEBF8E2726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1F008-6396-42E0-8A6A-D81086FAD3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3371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728F94-6DD4-4582-8154-4F4C2894B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11027303" cy="1600200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Здоровое питание-</a:t>
            </a:r>
            <a:b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залог спортивного успеха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0A95603E-7D00-4D92-8A4F-EF927AE5452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856" b="8856"/>
          <a:stretch>
            <a:fillRect/>
          </a:stretch>
        </p:blipFill>
        <p:spPr>
          <a:xfrm>
            <a:off x="1247775" y="2479675"/>
            <a:ext cx="6172200" cy="3389313"/>
          </a:xfrm>
        </p:spPr>
      </p:pic>
      <p:sp>
        <p:nvSpPr>
          <p:cNvPr id="17" name="Объект 16">
            <a:extLst>
              <a:ext uri="{FF2B5EF4-FFF2-40B4-BE49-F238E27FC236}">
                <a16:creationId xmlns:a16="http://schemas.microsoft.com/office/drawing/2014/main" xmlns="" id="{84209019-4319-48C2-AD58-3DFD9E3442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63394" y="2270168"/>
            <a:ext cx="4277571" cy="4130632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Коваленко Татьяна Михайловна,</a:t>
            </a:r>
            <a:endParaRPr lang="ru-RU" sz="1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учитель физической культуры</a:t>
            </a:r>
            <a:endParaRPr lang="ru-RU" sz="1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МАОУ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СОШ № 92</a:t>
            </a:r>
            <a:endParaRPr lang="ru-RU" sz="1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Екатеринбурга,</a:t>
            </a:r>
            <a:endParaRPr lang="ru-RU" sz="1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высшая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квалификационная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категория</a:t>
            </a:r>
          </a:p>
          <a:p>
            <a:pPr algn="just">
              <a:lnSpc>
                <a:spcPct val="100000"/>
              </a:lnSpc>
            </a:pPr>
            <a:endParaRPr lang="ru-RU" sz="1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Коваленко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Владимир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едорович,</a:t>
            </a:r>
            <a:endParaRPr lang="ru-RU" sz="1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учитель физической культуры</a:t>
            </a:r>
            <a:endParaRPr lang="ru-RU" sz="1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МАОУ СОШ № 92</a:t>
            </a:r>
            <a:endParaRPr lang="ru-RU" sz="1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г. Екатеринбурга,</a:t>
            </a:r>
            <a:endParaRPr lang="ru-RU" sz="1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первая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квалификационная категория</a:t>
            </a:r>
            <a:endParaRPr lang="ru-RU" sz="1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endParaRPr lang="ru-RU" sz="1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endParaRPr lang="ru-RU" sz="1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endParaRPr lang="ru-RU" sz="1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4156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D1F4E9E-41A5-4FB9-8C27-7B19D0982B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714"/>
          <a:stretch>
            <a:fillRect/>
          </a:stretch>
        </p:blipFill>
        <p:spPr>
          <a:xfrm>
            <a:off x="1763487" y="365760"/>
            <a:ext cx="8660674" cy="612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59427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 l="14231" t="4350" r="18027" b="4266"/>
          <a:stretch>
            <a:fillRect/>
          </a:stretch>
        </p:blipFill>
        <p:spPr bwMode="auto">
          <a:xfrm>
            <a:off x="1972492" y="248194"/>
            <a:ext cx="8336492" cy="6322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9F332E8-6D32-4865-8512-A1F6D63260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86" t="1657" b="2800"/>
          <a:stretch>
            <a:fillRect/>
          </a:stretch>
        </p:blipFill>
        <p:spPr>
          <a:xfrm>
            <a:off x="1894114" y="300445"/>
            <a:ext cx="8752115" cy="6392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792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A3A0083-98E5-4DEE-827F-85D3AF9CC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71" t="4857" r="5200" b="-1086"/>
          <a:stretch>
            <a:fillRect/>
          </a:stretch>
        </p:blipFill>
        <p:spPr>
          <a:xfrm>
            <a:off x="2285999" y="418012"/>
            <a:ext cx="7850778" cy="622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54800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2072F96-B0B7-4B55-AFA0-8AEA0D863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057" r="6571" b="8057"/>
          <a:stretch>
            <a:fillRect/>
          </a:stretch>
        </p:blipFill>
        <p:spPr>
          <a:xfrm>
            <a:off x="2416629" y="244927"/>
            <a:ext cx="7798525" cy="629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784433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30856E4-131D-4B20-ADA3-8BABF6C9B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43" t="4629" r="3657" b="1657"/>
          <a:stretch>
            <a:fillRect/>
          </a:stretch>
        </p:blipFill>
        <p:spPr>
          <a:xfrm>
            <a:off x="2142309" y="182880"/>
            <a:ext cx="8503920" cy="638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370703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2110B1D-E7DF-4D83-BDA5-9F40B4C5CB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57" t="6000" r="3143"/>
          <a:stretch>
            <a:fillRect/>
          </a:stretch>
        </p:blipFill>
        <p:spPr>
          <a:xfrm>
            <a:off x="1854925" y="313507"/>
            <a:ext cx="8582298" cy="630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736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0069A56-8E48-4BCE-9589-69141958D3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400" b="8514"/>
          <a:stretch>
            <a:fillRect/>
          </a:stretch>
        </p:blipFill>
        <p:spPr>
          <a:xfrm>
            <a:off x="1097278" y="313508"/>
            <a:ext cx="9954451" cy="590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382346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F0C02B5-D199-4396-9025-AD5704A8BC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171"/>
          <a:stretch>
            <a:fillRect/>
          </a:stretch>
        </p:blipFill>
        <p:spPr>
          <a:xfrm>
            <a:off x="2116183" y="313508"/>
            <a:ext cx="8705975" cy="625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81422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91A131D-FFB6-4554-8DE3-5DE0C3BCA2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43" t="6914" r="4514" b="1429"/>
          <a:stretch>
            <a:fillRect/>
          </a:stretch>
        </p:blipFill>
        <p:spPr>
          <a:xfrm>
            <a:off x="2233749" y="235130"/>
            <a:ext cx="8351107" cy="643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3081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FC885B1-9F22-44C7-8F20-CCD87F000E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829" t="7829" r="6571" b="22457"/>
          <a:stretch>
            <a:fillRect/>
          </a:stretch>
        </p:blipFill>
        <p:spPr>
          <a:xfrm>
            <a:off x="1058090" y="248195"/>
            <a:ext cx="10045509" cy="599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75515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5B81DF2-AFD7-4F63-945A-8099E6D0D5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00" t="5086" r="5543"/>
          <a:stretch>
            <a:fillRect/>
          </a:stretch>
        </p:blipFill>
        <p:spPr>
          <a:xfrm>
            <a:off x="2612570" y="248195"/>
            <a:ext cx="7905097" cy="636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1292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9A2E9DF-69E6-49C3-8E46-BDC88FE17E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531"/>
          <a:stretch>
            <a:fillRect/>
          </a:stretch>
        </p:blipFill>
        <p:spPr>
          <a:xfrm>
            <a:off x="2011679" y="365760"/>
            <a:ext cx="8817429" cy="624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916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29FA19C-A74D-4C76-8EC7-D98D51486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59429" y="235130"/>
            <a:ext cx="8604068" cy="6453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0235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D5D31C7-2B5F-4F2E-9B37-3EEB95BED7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94110" y="130630"/>
            <a:ext cx="8712925" cy="653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490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9FB4850-B7AE-44C9-AC40-DEDB8E7B53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03395" y="350410"/>
            <a:ext cx="8890582" cy="621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9273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3234CA6-180A-45AC-9669-627D82C38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67988" y="166551"/>
            <a:ext cx="8739051" cy="6554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9702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D38396B-4064-4655-A85F-AF9FD63AE0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177" y="192678"/>
            <a:ext cx="8660674" cy="6495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81360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2F1DA29-923D-4281-A50F-569434A554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16184" y="248195"/>
            <a:ext cx="8307976" cy="623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75534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38</Words>
  <Application>Microsoft Office PowerPoint</Application>
  <PresentationFormat>Произвольный</PresentationFormat>
  <Paragraphs>13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Здоровое питание- залог спортивного успеха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Питание спортсменов</dc:title>
  <dc:creator>Коваленко Юлия Владимировна</dc:creator>
  <cp:lastModifiedBy>ПК</cp:lastModifiedBy>
  <cp:revision>9</cp:revision>
  <dcterms:created xsi:type="dcterms:W3CDTF">2020-10-29T03:02:35Z</dcterms:created>
  <dcterms:modified xsi:type="dcterms:W3CDTF">2020-11-08T15:18:00Z</dcterms:modified>
</cp:coreProperties>
</file>