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B45C2-658F-4D12-88E2-30216511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347B77-987A-4C40-94F6-6A3C2D395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84B98D-0225-4BC8-89B5-21C647AB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394ED8-F2CE-4BF3-81D2-9870E53D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8C1B2D-9AB0-43CB-ABA8-6B418F30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12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FBC5E-33E4-4683-9CE8-34E90DF7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B8D2CE-F99F-4AEB-969A-2F742AAC6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AF17DC-DC7F-4E38-89E8-7550C1AA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967F56-A832-41C8-8798-ECB6142F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B43320-9745-4EFD-9563-B1824602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9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891EB1-FF88-4A24-A0E6-B9648B059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92ED05-3319-43FE-A9B8-78FBD855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3D6E29-9150-4317-BA99-4EB82C7D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79C47-8832-441F-8BB5-CCFCCA4C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4FDBF9-C9A8-4BB4-9DCB-873DC01D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4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66DD5-B4A0-4503-8B32-67E159D5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8E02B6-4048-4BDF-BB4C-1077E71F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4B545D-2B3F-4C31-9C17-FE6CD4D1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90A154-BCEC-4710-ACA6-1155033F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3AC515-A2E5-410B-B689-17BFB46B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6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7C408F-8D45-4D7B-BCFD-0745359A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3DFBBF-5AEB-4622-910A-0EC1060CF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26666A-9CBD-48E5-856E-B3E777E0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7D640B-ABE2-43AF-8E42-B4FB7878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233CFC-9A6D-468D-9C1F-F540A2D7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20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B26AB-F2CF-40DC-AEE0-5F12625A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D60962-CE4C-4678-96B7-34A613FF5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E6EECB-80A7-4F96-96EB-7F5E44AA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B33EE3-DD2F-4DA0-B219-3D0B35D2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810089-F9CA-4DEC-9B42-A7583DFA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57D0C2-6DCD-4857-846B-C1FCCBBD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7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00C412-C02D-4982-AFC7-243AC320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A0CA7E-8B93-4261-AA8F-3ECCBE012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6D85F4-C3D2-48F4-8C28-70466A54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F81EDA-FC2D-4A0E-B76E-0024B6E1A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58A9FB-DF3B-404A-BFD5-090F0E23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F7A00CF-0D9B-405B-9C9D-33CD3158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D858DA9-DAC6-47FF-BDE7-75436D66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A1DEFE-83A4-4F78-A9F7-6A0BB8BD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6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9D5D4-A0E3-49EB-9A77-12BE05D1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F38782-8CBE-48CC-AEA5-A1AE0071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C245BF-2B96-46F7-9C74-06C33A73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4897B1-11A6-4D33-8063-F3331C64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5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8E22FFC-50D3-4655-9D7C-BB0035A5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BF3C8D2-01BB-44D3-B953-A0C8A7E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D0553B-6103-4ED1-A766-79D2B241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4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FC0FD3-29A3-42D3-B4D8-D3D23C27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8F87A-1271-4528-A6B1-71CB740CC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7E71D7-C2F2-47C5-8591-0FB7CB7C1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18F60A-779E-4F26-90D3-5EEB6D5E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702DBA-A027-4F45-8B0B-E61C5A27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21CD0B-33BF-455F-BC1B-471DD930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11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2879FF-79EE-4A92-BE1D-34AA8EDE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E837AE7-D5C9-4B5F-AF98-5BD811935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826F5F-A779-404C-9121-BFEDC15E0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ED1A16-51C2-4F68-8490-B6B8BBE9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A509E2-AD28-4662-A5E7-9252A73F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AA1959-BC5D-4D00-9927-60F53687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3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857A2E-3C74-409A-A85C-771419E4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045326-AD74-4995-9ABE-52A2450D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0E0999-775A-483A-A938-35655EBBC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8888-9227-4ECC-8FFB-414E474B7BDF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9EBF5-0B41-49A3-B64D-39E350F5C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368792-23AA-4604-89BA-CEBF8E272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008-6396-42E0-8A6A-D81086FAD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37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28F94-6DD4-4582-8154-4F4C2894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1027303" cy="1600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питание-</a:t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залог спортивного успеха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95603E-7D00-4D92-8A4F-EF927AE545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56" b="8856"/>
          <a:stretch>
            <a:fillRect/>
          </a:stretch>
        </p:blipFill>
        <p:spPr>
          <a:xfrm>
            <a:off x="1247775" y="2479675"/>
            <a:ext cx="6172200" cy="3389313"/>
          </a:xfrm>
        </p:spPr>
      </p:pic>
      <p:sp>
        <p:nvSpPr>
          <p:cNvPr id="17" name="Объект 16">
            <a:extLst>
              <a:ext uri="{FF2B5EF4-FFF2-40B4-BE49-F238E27FC236}">
                <a16:creationId xmlns:a16="http://schemas.microsoft.com/office/drawing/2014/main" xmlns="" id="{84209019-4319-48C2-AD58-3DFD9E344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3394" y="2270168"/>
            <a:ext cx="4277571" cy="413063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Коваленко Татьяна Михайловна,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СОШ № 92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Екатеринбурга,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just">
              <a:lnSpc>
                <a:spcPct val="100000"/>
              </a:lnSpc>
            </a:pP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Коваленко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едорович,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СОШ № 92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Екатеринбурга,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15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1F4E9E-41A5-4FB9-8C27-7B19D098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14"/>
          <a:stretch>
            <a:fillRect/>
          </a:stretch>
        </p:blipFill>
        <p:spPr>
          <a:xfrm>
            <a:off x="1763487" y="365760"/>
            <a:ext cx="8660674" cy="61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42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14231" t="4350" r="18027" b="4266"/>
          <a:stretch>
            <a:fillRect/>
          </a:stretch>
        </p:blipFill>
        <p:spPr bwMode="auto">
          <a:xfrm>
            <a:off x="1972492" y="248194"/>
            <a:ext cx="8336492" cy="63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F332E8-6D32-4865-8512-A1F6D6326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" t="1657" b="2800"/>
          <a:stretch>
            <a:fillRect/>
          </a:stretch>
        </p:blipFill>
        <p:spPr>
          <a:xfrm>
            <a:off x="1894114" y="300445"/>
            <a:ext cx="8752115" cy="63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9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3A0083-98E5-4DEE-827F-85D3AF9CC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1" t="4857" r="5200" b="-1086"/>
          <a:stretch>
            <a:fillRect/>
          </a:stretch>
        </p:blipFill>
        <p:spPr>
          <a:xfrm>
            <a:off x="2285999" y="418012"/>
            <a:ext cx="7850778" cy="62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80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072F96-B0B7-4B55-AFA0-8AEA0D863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7" r="6571" b="8057"/>
          <a:stretch>
            <a:fillRect/>
          </a:stretch>
        </p:blipFill>
        <p:spPr>
          <a:xfrm>
            <a:off x="2416629" y="244927"/>
            <a:ext cx="7798525" cy="62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44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0856E4-131D-4B20-ADA3-8BABF6C9B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" t="4629" r="3657" b="1657"/>
          <a:stretch>
            <a:fillRect/>
          </a:stretch>
        </p:blipFill>
        <p:spPr>
          <a:xfrm>
            <a:off x="2142309" y="182880"/>
            <a:ext cx="8503920" cy="63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07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110B1D-E7DF-4D83-BDA5-9F40B4C5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" t="6000" r="3143"/>
          <a:stretch>
            <a:fillRect/>
          </a:stretch>
        </p:blipFill>
        <p:spPr>
          <a:xfrm>
            <a:off x="1854925" y="313507"/>
            <a:ext cx="8582298" cy="63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3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069A56-8E48-4BCE-9589-69141958D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00" b="8514"/>
          <a:stretch>
            <a:fillRect/>
          </a:stretch>
        </p:blipFill>
        <p:spPr>
          <a:xfrm>
            <a:off x="1097278" y="313508"/>
            <a:ext cx="9954451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23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0C02B5-D199-4396-9025-AD5704A8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1"/>
          <a:stretch>
            <a:fillRect/>
          </a:stretch>
        </p:blipFill>
        <p:spPr>
          <a:xfrm>
            <a:off x="2116183" y="313508"/>
            <a:ext cx="8705975" cy="6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14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1A131D-FFB6-4554-8DE3-5DE0C3BC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" t="6914" r="4514" b="1429"/>
          <a:stretch>
            <a:fillRect/>
          </a:stretch>
        </p:blipFill>
        <p:spPr>
          <a:xfrm>
            <a:off x="2233749" y="235130"/>
            <a:ext cx="8351107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08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C885B1-9F22-44C7-8F20-CCD87F000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9" t="7829" r="6571" b="22457"/>
          <a:stretch>
            <a:fillRect/>
          </a:stretch>
        </p:blipFill>
        <p:spPr>
          <a:xfrm>
            <a:off x="1058090" y="248195"/>
            <a:ext cx="10045509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55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B81DF2-AFD7-4F63-945A-8099E6D0D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5086" r="5543"/>
          <a:stretch>
            <a:fillRect/>
          </a:stretch>
        </p:blipFill>
        <p:spPr>
          <a:xfrm>
            <a:off x="2612570" y="248195"/>
            <a:ext cx="7905097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2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A2E9DF-69E6-49C3-8E46-BDC88FE17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31"/>
          <a:stretch>
            <a:fillRect/>
          </a:stretch>
        </p:blipFill>
        <p:spPr>
          <a:xfrm>
            <a:off x="2011679" y="365760"/>
            <a:ext cx="8817429" cy="62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1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9FA19C-A74D-4C76-8EC7-D98D5148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29" y="235130"/>
            <a:ext cx="8604068" cy="6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23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5D31C7-2B5F-4F2E-9B37-3EEB95BE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110" y="130630"/>
            <a:ext cx="8712925" cy="65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9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FB4850-B7AE-44C9-AC40-DEDB8E7B5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395" y="350410"/>
            <a:ext cx="8890582" cy="62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2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234CA6-180A-45AC-9669-627D82C38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988" y="166551"/>
            <a:ext cx="8739051" cy="65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70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38396B-4064-4655-A85F-AF9FD63AE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177" y="192678"/>
            <a:ext cx="8660674" cy="64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3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F1DA29-923D-4281-A50F-569434A55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184" y="248195"/>
            <a:ext cx="8307976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553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38</Words>
  <Application>Microsoft Office PowerPoint</Application>
  <PresentationFormat>Произвольный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Здоровое питание- залог спортивного успеха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спортсменов</dc:title>
  <dc:creator>Коваленко Юлия Владимировна</dc:creator>
  <cp:lastModifiedBy>ПК</cp:lastModifiedBy>
  <cp:revision>9</cp:revision>
  <dcterms:created xsi:type="dcterms:W3CDTF">2020-10-29T03:02:35Z</dcterms:created>
  <dcterms:modified xsi:type="dcterms:W3CDTF">2020-11-08T15:18:00Z</dcterms:modified>
</cp:coreProperties>
</file>